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>
        <p:scale>
          <a:sx n="61" d="100"/>
          <a:sy n="61" d="100"/>
        </p:scale>
        <p:origin x="280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084DE-6C75-364D-9458-2F1547DBDA5E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2A1F67-1460-174C-B1AD-D0FE322881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098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68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736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5104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472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840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50208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576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944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2A1F67-1460-174C-B1AD-D0FE322881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937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19605-1DD5-2DA4-F820-95CB1296D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13588B-FD07-AA8A-41B8-5B1886A91F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5FF0F3-59E9-2EA2-9215-22D6134D96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778ED3-638F-DC57-BDAE-93AB6179EC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2A1F67-1460-174C-B1AD-D0FE322881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880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B450F-251E-7C68-1B40-477D31C1C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688DFD-2ABF-04B6-9777-739359127C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473D3C-5F4A-E307-BEA2-44E2DF32F2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AA9A0-CA71-251F-69AD-E855A8398C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2A1F67-1460-174C-B1AD-D0FE322881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506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6898C0-9AB4-1768-2E02-D914B0220B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69D02E-A640-DFF3-A76D-513D6ADB07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9BA667-5C6D-DB52-456B-1933D8E445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EE640-AFA9-672C-1CAC-51FF7B6961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2A1F67-1460-174C-B1AD-D0FE322881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85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sky with clouds&#10;&#10;Description automatically generated">
            <a:extLst>
              <a:ext uri="{FF2B5EF4-FFF2-40B4-BE49-F238E27FC236}">
                <a16:creationId xmlns:a16="http://schemas.microsoft.com/office/drawing/2014/main" id="{C9D75022-7C1F-54BD-E3C8-C5F8757815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898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rectangle with a blue background&#10;&#10;Description automatically generated">
            <a:extLst>
              <a:ext uri="{FF2B5EF4-FFF2-40B4-BE49-F238E27FC236}">
                <a16:creationId xmlns:a16="http://schemas.microsoft.com/office/drawing/2014/main" id="{BF6DFDEA-184B-1BAE-119C-D45999072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22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110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750D8A62-4F44-15AC-D405-8B905AFA0C37}"/>
              </a:ext>
            </a:extLst>
          </p:cNvPr>
          <p:cNvSpPr/>
          <p:nvPr/>
        </p:nvSpPr>
        <p:spPr>
          <a:xfrm>
            <a:off x="0" y="9689749"/>
            <a:ext cx="13716000" cy="40262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purple letters on a black background&#10;&#10;Description automatically generated">
            <a:extLst>
              <a:ext uri="{FF2B5EF4-FFF2-40B4-BE49-F238E27FC236}">
                <a16:creationId xmlns:a16="http://schemas.microsoft.com/office/drawing/2014/main" id="{442E6F35-1BF3-F062-854B-9F1739FBA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987357"/>
            <a:ext cx="3962400" cy="1193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8FC848-953D-F62A-FC99-19B91BD00C8C}"/>
              </a:ext>
            </a:extLst>
          </p:cNvPr>
          <p:cNvSpPr txBox="1"/>
          <p:nvPr/>
        </p:nvSpPr>
        <p:spPr>
          <a:xfrm>
            <a:off x="343385" y="2515863"/>
            <a:ext cx="130292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4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Breeze for 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BBDC7F-4AEA-9F15-63F1-C4B3CB250DEC}"/>
              </a:ext>
            </a:extLst>
          </p:cNvPr>
          <p:cNvSpPr txBox="1"/>
          <p:nvPr/>
        </p:nvSpPr>
        <p:spPr>
          <a:xfrm>
            <a:off x="885754" y="4096014"/>
            <a:ext cx="11944492" cy="337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500"/>
              </a:lnSpc>
            </a:pPr>
            <a:r>
              <a:rPr lang="en-GB" sz="50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Breeze, from Solent Transport, is the </a:t>
            </a:r>
            <a:br>
              <a:rPr lang="en-GB" sz="50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</a:br>
            <a:r>
              <a:rPr lang="en-GB" sz="50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free-to-use, all-in-one super app that enables anyone to plan, book and pay for all their sustainable travel.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74CCA7-B7D2-EEFA-9E96-8C1C587D029F}"/>
              </a:ext>
            </a:extLst>
          </p:cNvPr>
          <p:cNvSpPr txBox="1"/>
          <p:nvPr/>
        </p:nvSpPr>
        <p:spPr>
          <a:xfrm>
            <a:off x="225163" y="10409740"/>
            <a:ext cx="13265675" cy="2352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GB" sz="45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For more information on how Breeze could</a:t>
            </a:r>
            <a:br>
              <a:rPr lang="en-GB" sz="45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</a:br>
            <a:r>
              <a:rPr lang="en-GB" sz="45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benefit your organisation and its people head to: </a:t>
            </a:r>
            <a:r>
              <a:rPr lang="en-GB" sz="4500" b="1" dirty="0" err="1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www.breezeuk.app</a:t>
            </a:r>
            <a:r>
              <a:rPr lang="en-GB" sz="4500" b="1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/breeze-for-business</a:t>
            </a:r>
          </a:p>
        </p:txBody>
      </p:sp>
      <p:pic>
        <p:nvPicPr>
          <p:cNvPr id="17" name="Picture 16" descr="A person with a purple hat and a scooter&#10;&#10;Description automatically generated">
            <a:extLst>
              <a:ext uri="{FF2B5EF4-FFF2-40B4-BE49-F238E27FC236}">
                <a16:creationId xmlns:a16="http://schemas.microsoft.com/office/drawing/2014/main" id="{CD5368DA-3CDB-C122-04C2-833A068399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924" y="7449789"/>
            <a:ext cx="1473200" cy="2489200"/>
          </a:xfrm>
          <a:prstGeom prst="rect">
            <a:avLst/>
          </a:prstGeom>
        </p:spPr>
      </p:pic>
      <p:pic>
        <p:nvPicPr>
          <p:cNvPr id="19" name="Picture 18" descr="A cartoon of people in a bus&#10;&#10;Description automatically generated">
            <a:extLst>
              <a:ext uri="{FF2B5EF4-FFF2-40B4-BE49-F238E27FC236}">
                <a16:creationId xmlns:a16="http://schemas.microsoft.com/office/drawing/2014/main" id="{C8C38BE8-0097-F827-F312-4BD56D99AA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0799" y="7822849"/>
            <a:ext cx="3454400" cy="1866900"/>
          </a:xfrm>
          <a:prstGeom prst="rect">
            <a:avLst/>
          </a:prstGeom>
        </p:spPr>
      </p:pic>
      <p:pic>
        <p:nvPicPr>
          <p:cNvPr id="21" name="Picture 20" descr="A person riding a bicycle&#10;&#10;Description automatically generated">
            <a:extLst>
              <a:ext uri="{FF2B5EF4-FFF2-40B4-BE49-F238E27FC236}">
                <a16:creationId xmlns:a16="http://schemas.microsoft.com/office/drawing/2014/main" id="{7DBB655E-595D-F569-4C89-13A59C94C5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2835" y="7504155"/>
            <a:ext cx="23876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49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395EB-12C8-F3D3-438F-31E46E14A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urple letters on a black background&#10;&#10;Description automatically generated">
            <a:extLst>
              <a:ext uri="{FF2B5EF4-FFF2-40B4-BE49-F238E27FC236}">
                <a16:creationId xmlns:a16="http://schemas.microsoft.com/office/drawing/2014/main" id="{059527BA-4798-902C-A5DD-C38305221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560637"/>
            <a:ext cx="3962400" cy="1193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FCF5796-E1D5-8D8A-90A3-6BB09AB4B107}"/>
              </a:ext>
            </a:extLst>
          </p:cNvPr>
          <p:cNvSpPr txBox="1"/>
          <p:nvPr/>
        </p:nvSpPr>
        <p:spPr>
          <a:xfrm>
            <a:off x="343386" y="2089143"/>
            <a:ext cx="13029229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1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Simplify your journey with Breeze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0BAFA2-FC5B-D058-539D-E0A6470AACDD}"/>
              </a:ext>
            </a:extLst>
          </p:cNvPr>
          <p:cNvSpPr txBox="1"/>
          <p:nvPr/>
        </p:nvSpPr>
        <p:spPr>
          <a:xfrm>
            <a:off x="171694" y="3415592"/>
            <a:ext cx="13372613" cy="237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GB" sz="36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Breeze is the free-to-use, all-in-one super app that enables</a:t>
            </a:r>
          </a:p>
          <a:p>
            <a:pPr algn="ctr">
              <a:lnSpc>
                <a:spcPts val="4400"/>
              </a:lnSpc>
            </a:pPr>
            <a:r>
              <a:rPr lang="en-GB" sz="36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anyone to plan, book and pay for all their sustainable travel to us</a:t>
            </a:r>
          </a:p>
          <a:p>
            <a:pPr algn="ctr">
              <a:lnSpc>
                <a:spcPts val="4400"/>
              </a:lnSpc>
            </a:pPr>
            <a:r>
              <a:rPr lang="en-GB" sz="36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and beyond. This includes by bus, train, e-scooter and cycle hire,</a:t>
            </a:r>
          </a:p>
          <a:p>
            <a:pPr algn="ctr">
              <a:lnSpc>
                <a:spcPts val="4400"/>
              </a:lnSpc>
            </a:pPr>
            <a:r>
              <a:rPr lang="en-GB" sz="36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car clubs and more.</a:t>
            </a:r>
          </a:p>
        </p:txBody>
      </p:sp>
      <p:pic>
        <p:nvPicPr>
          <p:cNvPr id="8" name="Picture 7" descr="A map pointers with a dotted line&#10;&#10;Description automatically generated">
            <a:extLst>
              <a:ext uri="{FF2B5EF4-FFF2-40B4-BE49-F238E27FC236}">
                <a16:creationId xmlns:a16="http://schemas.microsoft.com/office/drawing/2014/main" id="{B19C5C89-E94D-E623-47E1-A39020FE55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620" y="6170705"/>
            <a:ext cx="2260600" cy="1981200"/>
          </a:xfrm>
          <a:prstGeom prst="rect">
            <a:avLst/>
          </a:prstGeom>
        </p:spPr>
      </p:pic>
      <p:pic>
        <p:nvPicPr>
          <p:cNvPr id="10" name="Picture 9" descr="A scooter and bicycle&#10;&#10;Description automatically generated">
            <a:extLst>
              <a:ext uri="{FF2B5EF4-FFF2-40B4-BE49-F238E27FC236}">
                <a16:creationId xmlns:a16="http://schemas.microsoft.com/office/drawing/2014/main" id="{BF886C96-8517-8B5D-0BF5-4DEBEDE365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7996" y="6170705"/>
            <a:ext cx="2387600" cy="1981200"/>
          </a:xfrm>
          <a:prstGeom prst="rect">
            <a:avLst/>
          </a:prstGeom>
        </p:spPr>
      </p:pic>
      <p:pic>
        <p:nvPicPr>
          <p:cNvPr id="16" name="Picture 15" descr="A credit card and a phone&#10;&#10;Description automatically generated">
            <a:extLst>
              <a:ext uri="{FF2B5EF4-FFF2-40B4-BE49-F238E27FC236}">
                <a16:creationId xmlns:a16="http://schemas.microsoft.com/office/drawing/2014/main" id="{57137570-4FCC-CC60-AB58-B2693D2BF2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1886" y="6170705"/>
            <a:ext cx="2565400" cy="1981200"/>
          </a:xfrm>
          <a:prstGeom prst="rect">
            <a:avLst/>
          </a:prstGeom>
        </p:spPr>
      </p:pic>
      <p:pic>
        <p:nvPicPr>
          <p:cNvPr id="20" name="Picture 19" descr="A hand pointing at a screen&#10;&#10;Description automatically generated">
            <a:extLst>
              <a:ext uri="{FF2B5EF4-FFF2-40B4-BE49-F238E27FC236}">
                <a16:creationId xmlns:a16="http://schemas.microsoft.com/office/drawing/2014/main" id="{36A77ECF-7BB6-C960-1774-0C8DE5AE5F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00850" y="6170705"/>
            <a:ext cx="1574800" cy="19812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D6443AA-8B8E-819A-D9EF-C406DA1CC9B8}"/>
              </a:ext>
            </a:extLst>
          </p:cNvPr>
          <p:cNvSpPr txBox="1"/>
          <p:nvPr/>
        </p:nvSpPr>
        <p:spPr>
          <a:xfrm>
            <a:off x="171694" y="8642789"/>
            <a:ext cx="13372613" cy="237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GB" sz="36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 1. Find the best way to get to us.</a:t>
            </a:r>
          </a:p>
          <a:p>
            <a:pPr algn="ctr">
              <a:lnSpc>
                <a:spcPts val="4400"/>
              </a:lnSpc>
            </a:pPr>
            <a:r>
              <a:rPr lang="en-GB" sz="36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2. Travel as seamlessly as possible.</a:t>
            </a:r>
          </a:p>
          <a:p>
            <a:pPr algn="ctr">
              <a:lnSpc>
                <a:spcPts val="4400"/>
              </a:lnSpc>
            </a:pPr>
            <a:r>
              <a:rPr lang="en-GB" sz="36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 3. Book and pay for travel with limited fuss.</a:t>
            </a:r>
          </a:p>
          <a:p>
            <a:pPr algn="ctr">
              <a:lnSpc>
                <a:spcPts val="4400"/>
              </a:lnSpc>
            </a:pPr>
            <a:r>
              <a:rPr lang="en-GB" sz="36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4. Plan everything in one app.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1CC2BA-4703-C059-B930-07C2B7E26802}"/>
              </a:ext>
            </a:extLst>
          </p:cNvPr>
          <p:cNvSpPr txBox="1"/>
          <p:nvPr/>
        </p:nvSpPr>
        <p:spPr>
          <a:xfrm>
            <a:off x="99975" y="11211201"/>
            <a:ext cx="135160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8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Travel with ease, journey with Breeze. Download today.</a:t>
            </a:r>
          </a:p>
        </p:txBody>
      </p:sp>
      <p:pic>
        <p:nvPicPr>
          <p:cNvPr id="27" name="Picture 2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38540911-1083-0AD2-3ABD-418CEFB46D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63554" y="12181261"/>
            <a:ext cx="3035300" cy="1016000"/>
          </a:xfrm>
          <a:prstGeom prst="rect">
            <a:avLst/>
          </a:prstGeom>
        </p:spPr>
      </p:pic>
      <p:pic>
        <p:nvPicPr>
          <p:cNvPr id="29" name="Picture 28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EC0C73CD-F853-C5D2-6668-D45F404013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56421" y="12181261"/>
            <a:ext cx="34290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43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96B3B-0CEA-0C4D-9FA3-33D847480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7A5D3A7-DF9E-F5F2-A368-F4C9E2F895E4}"/>
              </a:ext>
            </a:extLst>
          </p:cNvPr>
          <p:cNvSpPr/>
          <p:nvPr/>
        </p:nvSpPr>
        <p:spPr>
          <a:xfrm>
            <a:off x="0" y="9488557"/>
            <a:ext cx="13716000" cy="4227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purple letters on a black background&#10;&#10;Description automatically generated">
            <a:extLst>
              <a:ext uri="{FF2B5EF4-FFF2-40B4-BE49-F238E27FC236}">
                <a16:creationId xmlns:a16="http://schemas.microsoft.com/office/drawing/2014/main" id="{592F5CDD-ED92-9D94-2C98-67647653B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007202"/>
            <a:ext cx="3962400" cy="1193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F002CE-D038-E680-D65D-EC3130498CE4}"/>
              </a:ext>
            </a:extLst>
          </p:cNvPr>
          <p:cNvSpPr txBox="1"/>
          <p:nvPr/>
        </p:nvSpPr>
        <p:spPr>
          <a:xfrm>
            <a:off x="343386" y="2538715"/>
            <a:ext cx="1302922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5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Simplify your journeys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157157-7267-D8CF-5C75-6B40973CD5BC}"/>
              </a:ext>
            </a:extLst>
          </p:cNvPr>
          <p:cNvSpPr txBox="1"/>
          <p:nvPr/>
        </p:nvSpPr>
        <p:spPr>
          <a:xfrm>
            <a:off x="925819" y="4354502"/>
            <a:ext cx="11864363" cy="4513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800"/>
              </a:lnSpc>
            </a:pPr>
            <a:r>
              <a:rPr lang="en-GB" sz="45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Breeze is the free-to-use, all-in-one travel super app. Let Breeze help you get to us and beyond through the cheapest, greenest and most convenient methods possible whether that’s by bus, train, e-scooter and cycle hire, car clubs and more.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378395-3B95-40AB-6ECD-9410BB7B1486}"/>
              </a:ext>
            </a:extLst>
          </p:cNvPr>
          <p:cNvSpPr txBox="1"/>
          <p:nvPr/>
        </p:nvSpPr>
        <p:spPr>
          <a:xfrm>
            <a:off x="925819" y="10117346"/>
            <a:ext cx="11864363" cy="7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800"/>
              </a:lnSpc>
            </a:pPr>
            <a:r>
              <a:rPr lang="en-GB" sz="45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Download the Breeze app now.</a:t>
            </a:r>
          </a:p>
        </p:txBody>
      </p:sp>
      <p:pic>
        <p:nvPicPr>
          <p:cNvPr id="13" name="Picture 12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9AB6127A-9FB7-DF42-6867-7A3CFA073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9166" y="11385280"/>
            <a:ext cx="3975100" cy="1333500"/>
          </a:xfrm>
          <a:prstGeom prst="rect">
            <a:avLst/>
          </a:prstGeom>
        </p:spPr>
      </p:pic>
      <p:pic>
        <p:nvPicPr>
          <p:cNvPr id="15" name="Picture 14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4C922D08-DD13-9C2C-1A51-ED300A8B8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3734" y="11385280"/>
            <a:ext cx="44831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571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3A964-D611-DAD6-0800-5B60C45A9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E53E058-B9FD-5304-0E97-263086111C9F}"/>
              </a:ext>
            </a:extLst>
          </p:cNvPr>
          <p:cNvSpPr/>
          <p:nvPr/>
        </p:nvSpPr>
        <p:spPr>
          <a:xfrm>
            <a:off x="0" y="9101471"/>
            <a:ext cx="13716000" cy="46145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purple letters on a black background&#10;&#10;Description automatically generated">
            <a:extLst>
              <a:ext uri="{FF2B5EF4-FFF2-40B4-BE49-F238E27FC236}">
                <a16:creationId xmlns:a16="http://schemas.microsoft.com/office/drawing/2014/main" id="{8E99B958-190D-AFEC-7D32-370027261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007202"/>
            <a:ext cx="3962400" cy="1193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F050EC5-39D0-AB86-1C34-167A0DDD0478}"/>
              </a:ext>
            </a:extLst>
          </p:cNvPr>
          <p:cNvSpPr txBox="1"/>
          <p:nvPr/>
        </p:nvSpPr>
        <p:spPr>
          <a:xfrm>
            <a:off x="343386" y="2845441"/>
            <a:ext cx="13029229" cy="2528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9200"/>
              </a:lnSpc>
            </a:pPr>
            <a:r>
              <a:rPr lang="en-GB" sz="85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Travel with ease,</a:t>
            </a:r>
          </a:p>
          <a:p>
            <a:pPr algn="ctr">
              <a:lnSpc>
                <a:spcPts val="9200"/>
              </a:lnSpc>
            </a:pPr>
            <a:r>
              <a:rPr lang="en-GB" sz="85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journey with Breeze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4AAD0F-A5FC-ED8D-103E-A51A3C54F36A}"/>
              </a:ext>
            </a:extLst>
          </p:cNvPr>
          <p:cNvSpPr txBox="1"/>
          <p:nvPr/>
        </p:nvSpPr>
        <p:spPr>
          <a:xfrm>
            <a:off x="925819" y="5839945"/>
            <a:ext cx="11864363" cy="228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800"/>
              </a:lnSpc>
            </a:pPr>
            <a:r>
              <a:rPr lang="en-GB" sz="45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Breeze is the free-to-use, all-in-one super app that enables anyone to plan, book and pay for all their sustainable travel to us and beyond.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60F885-8C49-4C56-2DBA-BDDF13379E24}"/>
              </a:ext>
            </a:extLst>
          </p:cNvPr>
          <p:cNvSpPr txBox="1"/>
          <p:nvPr/>
        </p:nvSpPr>
        <p:spPr>
          <a:xfrm>
            <a:off x="925819" y="9947226"/>
            <a:ext cx="11864363" cy="7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800"/>
              </a:lnSpc>
            </a:pPr>
            <a:r>
              <a:rPr lang="en-GB" sz="45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Download the Breeze app now.</a:t>
            </a:r>
          </a:p>
        </p:txBody>
      </p:sp>
      <p:pic>
        <p:nvPicPr>
          <p:cNvPr id="13" name="Picture 12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A1938615-A907-935C-E13B-1774E25FF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9166" y="11385280"/>
            <a:ext cx="3975100" cy="1333500"/>
          </a:xfrm>
          <a:prstGeom prst="rect">
            <a:avLst/>
          </a:prstGeom>
        </p:spPr>
      </p:pic>
      <p:pic>
        <p:nvPicPr>
          <p:cNvPr id="15" name="Picture 14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8953A931-6114-63B7-0399-76A12FFC7C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3734" y="11385280"/>
            <a:ext cx="44831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307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EC16ABAC22D47A8C4B1C9A55EFC5A" ma:contentTypeVersion="18" ma:contentTypeDescription="Create a new document." ma:contentTypeScope="" ma:versionID="67fb102c041d0dbdbe7c018a4017b29d">
  <xsd:schema xmlns:xsd="http://www.w3.org/2001/XMLSchema" xmlns:xs="http://www.w3.org/2001/XMLSchema" xmlns:p="http://schemas.microsoft.com/office/2006/metadata/properties" xmlns:ns2="0d720fd9-72f4-4e13-a282-ca204533120b" xmlns:ns3="6dcc3f76-bf24-4fe1-9e5c-3da685678f80" targetNamespace="http://schemas.microsoft.com/office/2006/metadata/properties" ma:root="true" ma:fieldsID="9f1bd6002e3f27ffea00ee820abe92f6" ns2:_="" ns3:_="">
    <xsd:import namespace="0d720fd9-72f4-4e13-a282-ca204533120b"/>
    <xsd:import namespace="6dcc3f76-bf24-4fe1-9e5c-3da685678f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720fd9-72f4-4e13-a282-ca20453312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593f73f-8798-42a6-bd76-3fe7650165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c3f76-bf24-4fe1-9e5c-3da685678f80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cdc5197-f3d1-4cbe-8d24-39c1b3c31648}" ma:internalName="TaxCatchAll" ma:showField="CatchAllData" ma:web="6dcc3f76-bf24-4fe1-9e5c-3da685678f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720fd9-72f4-4e13-a282-ca204533120b">
      <Terms xmlns="http://schemas.microsoft.com/office/infopath/2007/PartnerControls"/>
    </lcf76f155ced4ddcb4097134ff3c332f>
    <TaxCatchAll xmlns="6dcc3f76-bf24-4fe1-9e5c-3da685678f80" xsi:nil="true"/>
  </documentManagement>
</p:properties>
</file>

<file path=customXml/itemProps1.xml><?xml version="1.0" encoding="utf-8"?>
<ds:datastoreItem xmlns:ds="http://schemas.openxmlformats.org/officeDocument/2006/customXml" ds:itemID="{19FFB23E-ECD9-47E4-9033-15AB63DF7CD1}"/>
</file>

<file path=customXml/itemProps2.xml><?xml version="1.0" encoding="utf-8"?>
<ds:datastoreItem xmlns:ds="http://schemas.openxmlformats.org/officeDocument/2006/customXml" ds:itemID="{4FDB56D6-CBE5-49E4-9ABF-5046D2468DBA}"/>
</file>

<file path=customXml/itemProps3.xml><?xml version="1.0" encoding="utf-8"?>
<ds:datastoreItem xmlns:ds="http://schemas.openxmlformats.org/officeDocument/2006/customXml" ds:itemID="{D9D508A0-006E-4C6E-A0DB-C5DDA60DBA0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353</TotalTime>
  <Words>255</Words>
  <Application>Microsoft Macintosh PowerPoint</Application>
  <PresentationFormat>Custom</PresentationFormat>
  <Paragraphs>24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Space Grotesk</vt:lpstr>
      <vt:lpstr>Urbanist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Jones</dc:creator>
  <cp:lastModifiedBy>Andrew Jones</cp:lastModifiedBy>
  <cp:revision>4</cp:revision>
  <dcterms:created xsi:type="dcterms:W3CDTF">2024-12-11T12:48:40Z</dcterms:created>
  <dcterms:modified xsi:type="dcterms:W3CDTF">2024-12-12T13:56:22Z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0x010100C92EC16ABAC22D47A8C4B1C9A55EFC5A</vt:lpwstr>
  </property>
</Properties>
</file>