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72" d="100"/>
          <a:sy n="72" d="100"/>
        </p:scale>
        <p:origin x="2328" y="-5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BC203-9491-E343-8513-3F38D437F876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B30A2-B3E9-3B4E-9C32-7F7B26247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820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8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9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7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2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8" algn="l" defTabSz="182861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B30A2-B3E9-3B4E-9C32-7F7B2624701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67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3BE0B-89FC-CA31-A4C1-FEF26F82A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2F5E12-F8E4-B889-B9BF-1424C2E6BD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F645BD-E754-8F5F-52C3-C103858001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DBCEE-69CE-23A4-5502-6B685C2264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B30A2-B3E9-3B4E-9C32-7F7B262470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222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5BB18-DE31-7B1E-8C23-E834A2BAF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6D9E77-07CD-419B-B595-8EBCDB906C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381711-DCA5-D07D-C895-81ABA5BDB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84085-0FD8-2675-3A84-41EAD836E2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B30A2-B3E9-3B4E-9C32-7F7B2624701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894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AFABB-D371-2078-EE03-32B9191CD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EEC36F-559B-FE56-CE57-349DDE9D6B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AC8DA6-F6E1-F689-3EA2-DF3E17DC3F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185CD-EB6F-5E35-6E99-47080DB973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B30A2-B3E9-3B4E-9C32-7F7B2624701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25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rectangle with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DCC5F48B-19F9-87A0-87D6-353203D64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" y="-1"/>
            <a:ext cx="13715554" cy="2438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7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5DC8BCE7-9123-C296-A95D-90552B4B2C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" y="-1"/>
            <a:ext cx="13715554" cy="2438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3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0759DEE5-B858-0908-2F65-8206A5B0AA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" y="-1"/>
            <a:ext cx="13715554" cy="2438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6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18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ack and white image of a city&#10;&#10;Description automatically generated">
            <a:extLst>
              <a:ext uri="{FF2B5EF4-FFF2-40B4-BE49-F238E27FC236}">
                <a16:creationId xmlns:a16="http://schemas.microsoft.com/office/drawing/2014/main" id="{4AB97924-429E-CD21-631D-454FAC7A4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13734"/>
            <a:ext cx="13716000" cy="412749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44D5A72-83E3-0ABA-2980-AFD613D10895}"/>
              </a:ext>
            </a:extLst>
          </p:cNvPr>
          <p:cNvSpPr/>
          <p:nvPr/>
        </p:nvSpPr>
        <p:spPr>
          <a:xfrm>
            <a:off x="0" y="14713528"/>
            <a:ext cx="13716000" cy="9668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7" name="Picture 6" descr="A purple logo with black text&#10;&#10;Description automatically generated">
            <a:extLst>
              <a:ext uri="{FF2B5EF4-FFF2-40B4-BE49-F238E27FC236}">
                <a16:creationId xmlns:a16="http://schemas.microsoft.com/office/drawing/2014/main" id="{EBF01AB1-2A32-23BF-0C7E-CDCE99F09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800" y="1104802"/>
            <a:ext cx="3454400" cy="279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E5BBB5-7A00-B8EB-85F6-881D86812300}"/>
              </a:ext>
            </a:extLst>
          </p:cNvPr>
          <p:cNvSpPr txBox="1"/>
          <p:nvPr/>
        </p:nvSpPr>
        <p:spPr>
          <a:xfrm>
            <a:off x="343386" y="4411574"/>
            <a:ext cx="130292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Breeze for Business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5E250D-60CB-3284-0E7D-F5B1533D83E6}"/>
              </a:ext>
            </a:extLst>
          </p:cNvPr>
          <p:cNvSpPr txBox="1"/>
          <p:nvPr/>
        </p:nvSpPr>
        <p:spPr>
          <a:xfrm>
            <a:off x="343385" y="6552483"/>
            <a:ext cx="13029230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GB" sz="60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Breeze, from Solent Transport, is the</a:t>
            </a:r>
          </a:p>
          <a:p>
            <a:pPr algn="ctr">
              <a:lnSpc>
                <a:spcPts val="7000"/>
              </a:lnSpc>
            </a:pPr>
            <a:r>
              <a:rPr lang="en-GB" sz="60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free-to-use, all-in-one super app that enables anyone to plan, book and</a:t>
            </a:r>
          </a:p>
          <a:p>
            <a:pPr algn="ctr">
              <a:lnSpc>
                <a:spcPts val="7000"/>
              </a:lnSpc>
            </a:pPr>
            <a:r>
              <a:rPr lang="en-GB" sz="60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pay for all their sustainable travel.</a:t>
            </a:r>
          </a:p>
        </p:txBody>
      </p:sp>
      <p:pic>
        <p:nvPicPr>
          <p:cNvPr id="15" name="Picture 14" descr="A cartoon of a person riding a scooter&#10;&#10;Description automatically generated">
            <a:extLst>
              <a:ext uri="{FF2B5EF4-FFF2-40B4-BE49-F238E27FC236}">
                <a16:creationId xmlns:a16="http://schemas.microsoft.com/office/drawing/2014/main" id="{645CF7BD-393D-BEA4-CDEA-8C94B99C1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417" y="15822757"/>
            <a:ext cx="2032000" cy="3441700"/>
          </a:xfrm>
          <a:prstGeom prst="rect">
            <a:avLst/>
          </a:prstGeom>
        </p:spPr>
      </p:pic>
      <p:pic>
        <p:nvPicPr>
          <p:cNvPr id="17" name="Picture 16" descr="A cartoon of people in a bus&#10;&#10;Description automatically generated">
            <a:extLst>
              <a:ext uri="{FF2B5EF4-FFF2-40B4-BE49-F238E27FC236}">
                <a16:creationId xmlns:a16="http://schemas.microsoft.com/office/drawing/2014/main" id="{7C67B7ED-B65E-62BB-5D7F-4DDADC33E5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8395" y="15607975"/>
            <a:ext cx="4762500" cy="2578100"/>
          </a:xfrm>
          <a:prstGeom prst="rect">
            <a:avLst/>
          </a:prstGeom>
        </p:spPr>
      </p:pic>
      <p:pic>
        <p:nvPicPr>
          <p:cNvPr id="19" name="Picture 18" descr="A person riding a bicycle&#10;&#10;Description automatically generated">
            <a:extLst>
              <a:ext uri="{FF2B5EF4-FFF2-40B4-BE49-F238E27FC236}">
                <a16:creationId xmlns:a16="http://schemas.microsoft.com/office/drawing/2014/main" id="{1D50D5CC-75C4-06F7-3230-3F581DBBCB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24301" y="15688005"/>
            <a:ext cx="3289300" cy="34925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383FB59-064A-6DDE-1B85-A4E9E75E2DD3}"/>
              </a:ext>
            </a:extLst>
          </p:cNvPr>
          <p:cNvSpPr txBox="1"/>
          <p:nvPr/>
        </p:nvSpPr>
        <p:spPr>
          <a:xfrm>
            <a:off x="343385" y="20113898"/>
            <a:ext cx="13029230" cy="338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200"/>
              </a:lnSpc>
            </a:pPr>
            <a:r>
              <a:rPr lang="en-GB" sz="52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For more information on how </a:t>
            </a:r>
          </a:p>
          <a:p>
            <a:pPr algn="ctr">
              <a:lnSpc>
                <a:spcPts val="6200"/>
              </a:lnSpc>
            </a:pPr>
            <a:r>
              <a:rPr lang="en-GB" sz="52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could benefit your</a:t>
            </a:r>
          </a:p>
          <a:p>
            <a:pPr algn="ctr">
              <a:lnSpc>
                <a:spcPts val="6200"/>
              </a:lnSpc>
            </a:pPr>
            <a:r>
              <a:rPr lang="en-GB" sz="52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organisation and its people head to:</a:t>
            </a:r>
          </a:p>
          <a:p>
            <a:pPr algn="ctr">
              <a:lnSpc>
                <a:spcPts val="6200"/>
              </a:lnSpc>
            </a:pPr>
            <a:r>
              <a:rPr lang="en-GB" sz="5200" b="1" dirty="0" err="1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www.breezeuk.app</a:t>
            </a:r>
            <a:r>
              <a:rPr lang="en-GB" sz="5200" b="1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/breeze-for-business</a:t>
            </a:r>
          </a:p>
        </p:txBody>
      </p:sp>
    </p:spTree>
    <p:extLst>
      <p:ext uri="{BB962C8B-B14F-4D97-AF65-F5344CB8AC3E}">
        <p14:creationId xmlns:p14="http://schemas.microsoft.com/office/powerpoint/2010/main" val="403361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702E2-DE4F-0801-E2BA-C63E265C3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urple logo with black text&#10;&#10;Description automatically generated">
            <a:extLst>
              <a:ext uri="{FF2B5EF4-FFF2-40B4-BE49-F238E27FC236}">
                <a16:creationId xmlns:a16="http://schemas.microsoft.com/office/drawing/2014/main" id="{145FE9DC-8173-6280-CD67-89AB43F95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150" y="565605"/>
            <a:ext cx="3695700" cy="2984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C4534E-7283-D37A-A3B7-07B25C374D5F}"/>
              </a:ext>
            </a:extLst>
          </p:cNvPr>
          <p:cNvSpPr txBox="1"/>
          <p:nvPr/>
        </p:nvSpPr>
        <p:spPr>
          <a:xfrm>
            <a:off x="343386" y="4349020"/>
            <a:ext cx="1302922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200"/>
              </a:lnSpc>
            </a:pPr>
            <a:r>
              <a:rPr lang="en-GB" sz="9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Simplify your journey</a:t>
            </a:r>
            <a:br>
              <a:rPr lang="en-GB" sz="9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</a:br>
            <a:r>
              <a:rPr lang="en-GB" sz="9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with Breeze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083BD2-A844-8995-0C02-7CB7B42E22AD}"/>
              </a:ext>
            </a:extLst>
          </p:cNvPr>
          <p:cNvSpPr txBox="1"/>
          <p:nvPr/>
        </p:nvSpPr>
        <p:spPr>
          <a:xfrm>
            <a:off x="171916" y="7784375"/>
            <a:ext cx="13372169" cy="371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super app that enables anyone to plan, book and pay for all their sustainable travel to us and beyond. This</a:t>
            </a:r>
          </a:p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includes by bus, train, e-scooter and cycle hire,</a:t>
            </a:r>
          </a:p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car clubs and more.</a:t>
            </a:r>
          </a:p>
        </p:txBody>
      </p:sp>
      <p:pic>
        <p:nvPicPr>
          <p:cNvPr id="13" name="Picture 12" descr="A map pointers with a dotted line&#10;&#10;Description automatically generated">
            <a:extLst>
              <a:ext uri="{FF2B5EF4-FFF2-40B4-BE49-F238E27FC236}">
                <a16:creationId xmlns:a16="http://schemas.microsoft.com/office/drawing/2014/main" id="{0480C0E7-179A-4C3C-A513-65DF862C3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20" y="12529031"/>
            <a:ext cx="2260600" cy="1981200"/>
          </a:xfrm>
          <a:prstGeom prst="rect">
            <a:avLst/>
          </a:prstGeom>
        </p:spPr>
      </p:pic>
      <p:pic>
        <p:nvPicPr>
          <p:cNvPr id="14" name="Picture 13" descr="A scooter and bicycle&#10;&#10;Description automatically generated">
            <a:extLst>
              <a:ext uri="{FF2B5EF4-FFF2-40B4-BE49-F238E27FC236}">
                <a16:creationId xmlns:a16="http://schemas.microsoft.com/office/drawing/2014/main" id="{70A9CD73-7097-521E-9EF0-85436EB25B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996" y="12529031"/>
            <a:ext cx="2387600" cy="1981200"/>
          </a:xfrm>
          <a:prstGeom prst="rect">
            <a:avLst/>
          </a:prstGeom>
        </p:spPr>
      </p:pic>
      <p:pic>
        <p:nvPicPr>
          <p:cNvPr id="16" name="Picture 15" descr="A credit card and a phone&#10;&#10;Description automatically generated">
            <a:extLst>
              <a:ext uri="{FF2B5EF4-FFF2-40B4-BE49-F238E27FC236}">
                <a16:creationId xmlns:a16="http://schemas.microsoft.com/office/drawing/2014/main" id="{9B509322-40A6-D84D-A7C6-2433567B90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1886" y="12529031"/>
            <a:ext cx="2565400" cy="1981200"/>
          </a:xfrm>
          <a:prstGeom prst="rect">
            <a:avLst/>
          </a:prstGeom>
        </p:spPr>
      </p:pic>
      <p:pic>
        <p:nvPicPr>
          <p:cNvPr id="18" name="Picture 17" descr="A hand pointing at a screen&#10;&#10;Description automatically generated">
            <a:extLst>
              <a:ext uri="{FF2B5EF4-FFF2-40B4-BE49-F238E27FC236}">
                <a16:creationId xmlns:a16="http://schemas.microsoft.com/office/drawing/2014/main" id="{FD278208-3FAA-E76A-E5DC-F371C69052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00850" y="12529031"/>
            <a:ext cx="1574800" cy="1981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D96C98C-7107-6CB8-3C46-1AA65D0CABCF}"/>
              </a:ext>
            </a:extLst>
          </p:cNvPr>
          <p:cNvSpPr txBox="1"/>
          <p:nvPr/>
        </p:nvSpPr>
        <p:spPr>
          <a:xfrm>
            <a:off x="171916" y="15505975"/>
            <a:ext cx="13372169" cy="2984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1. Find the best way to get to us.</a:t>
            </a:r>
          </a:p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2. Travel as seamlessly as possible.</a:t>
            </a:r>
          </a:p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3. Book and pay for travel with limited fuss.</a:t>
            </a:r>
          </a:p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4. Plan everything in one app.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DCACAA-6C72-3873-F91F-B28B3BD3522A}"/>
              </a:ext>
            </a:extLst>
          </p:cNvPr>
          <p:cNvSpPr txBox="1"/>
          <p:nvPr/>
        </p:nvSpPr>
        <p:spPr>
          <a:xfrm>
            <a:off x="343386" y="18733375"/>
            <a:ext cx="13029229" cy="1263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200"/>
              </a:lnSpc>
            </a:pPr>
            <a:r>
              <a:rPr lang="en-GB" sz="54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Travel with ease, journey with Breeze.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BEC630-FE93-D6FA-79D4-BF120D2239F9}"/>
              </a:ext>
            </a:extLst>
          </p:cNvPr>
          <p:cNvSpPr txBox="1"/>
          <p:nvPr/>
        </p:nvSpPr>
        <p:spPr>
          <a:xfrm>
            <a:off x="171916" y="20583351"/>
            <a:ext cx="13372169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700"/>
              </a:lnSpc>
            </a:pPr>
            <a:r>
              <a:rPr lang="en-GB" sz="47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Download today.</a:t>
            </a:r>
          </a:p>
        </p:txBody>
      </p:sp>
      <p:pic>
        <p:nvPicPr>
          <p:cNvPr id="26" name="Picture 25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E27A21F0-A900-16FE-1F6F-B8CA9550DA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278" y="22081331"/>
            <a:ext cx="5283200" cy="1765300"/>
          </a:xfrm>
          <a:prstGeom prst="rect">
            <a:avLst/>
          </a:prstGeom>
        </p:spPr>
      </p:pic>
      <p:pic>
        <p:nvPicPr>
          <p:cNvPr id="28" name="Picture 27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C4631E46-74D8-C11D-D6AC-C460C59FEB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8722" y="22081331"/>
            <a:ext cx="59690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17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36EB9-E8B9-8B72-F5E6-B9C5FF774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80F6224-0D38-BD07-F683-975A384A6F64}"/>
              </a:ext>
            </a:extLst>
          </p:cNvPr>
          <p:cNvSpPr/>
          <p:nvPr/>
        </p:nvSpPr>
        <p:spPr>
          <a:xfrm>
            <a:off x="0" y="17929220"/>
            <a:ext cx="13716000" cy="6453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4" name="Picture 3" descr="A purple logo with black text&#10;&#10;Description automatically generated">
            <a:extLst>
              <a:ext uri="{FF2B5EF4-FFF2-40B4-BE49-F238E27FC236}">
                <a16:creationId xmlns:a16="http://schemas.microsoft.com/office/drawing/2014/main" id="{0B717D51-36E3-A381-2213-10E259A60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097" y="1081502"/>
            <a:ext cx="3481806" cy="2811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4327AA-5BF9-72A2-DC50-E9C2532F98CF}"/>
              </a:ext>
            </a:extLst>
          </p:cNvPr>
          <p:cNvSpPr txBox="1"/>
          <p:nvPr/>
        </p:nvSpPr>
        <p:spPr>
          <a:xfrm>
            <a:off x="343386" y="4674989"/>
            <a:ext cx="13029229" cy="284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700"/>
              </a:lnSpc>
            </a:pPr>
            <a:r>
              <a:rPr lang="en-GB" sz="10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Simplify your</a:t>
            </a:r>
          </a:p>
          <a:p>
            <a:pPr algn="ctr">
              <a:lnSpc>
                <a:spcPts val="10700"/>
              </a:lnSpc>
            </a:pPr>
            <a:r>
              <a:rPr lang="en-GB" sz="10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journeys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79832E-BE5C-E413-ADFA-C92CAC382B5C}"/>
              </a:ext>
            </a:extLst>
          </p:cNvPr>
          <p:cNvSpPr txBox="1"/>
          <p:nvPr/>
        </p:nvSpPr>
        <p:spPr>
          <a:xfrm>
            <a:off x="935044" y="8120383"/>
            <a:ext cx="11845913" cy="6151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</a:pPr>
            <a:r>
              <a:rPr lang="en-GB" sz="54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travel super app. Let Breeze help you get to us and beyond through the cheapest, greenest and most convenient methods possible whether that’s by bus, train, e-scooter and cycle hire, car clubs and more.</a:t>
            </a:r>
          </a:p>
        </p:txBody>
      </p:sp>
      <p:pic>
        <p:nvPicPr>
          <p:cNvPr id="8" name="Picture 7" descr="A cartoon of a person riding a scooter&#10;&#10;Description automatically generated">
            <a:extLst>
              <a:ext uri="{FF2B5EF4-FFF2-40B4-BE49-F238E27FC236}">
                <a16:creationId xmlns:a16="http://schemas.microsoft.com/office/drawing/2014/main" id="{17B54C5A-DD82-C04B-A767-D4F0B6A64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805" y="15351121"/>
            <a:ext cx="2032000" cy="3441700"/>
          </a:xfrm>
          <a:prstGeom prst="rect">
            <a:avLst/>
          </a:prstGeom>
        </p:spPr>
      </p:pic>
      <p:pic>
        <p:nvPicPr>
          <p:cNvPr id="9" name="Picture 8" descr="A cartoon of people in a bus&#10;&#10;Description automatically generated">
            <a:extLst>
              <a:ext uri="{FF2B5EF4-FFF2-40B4-BE49-F238E27FC236}">
                <a16:creationId xmlns:a16="http://schemas.microsoft.com/office/drawing/2014/main" id="{E0045445-D8E0-9E42-A47E-47A233E187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9919" y="15351121"/>
            <a:ext cx="4762500" cy="2578100"/>
          </a:xfrm>
          <a:prstGeom prst="rect">
            <a:avLst/>
          </a:prstGeom>
        </p:spPr>
      </p:pic>
      <p:pic>
        <p:nvPicPr>
          <p:cNvPr id="11" name="Picture 10" descr="A person riding a bicycle&#10;&#10;Description automatically generated">
            <a:extLst>
              <a:ext uri="{FF2B5EF4-FFF2-40B4-BE49-F238E27FC236}">
                <a16:creationId xmlns:a16="http://schemas.microsoft.com/office/drawing/2014/main" id="{6A7E7243-755B-9754-9F03-02B3C2E50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9213" y="15351121"/>
            <a:ext cx="3289300" cy="34925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7B501E-BEE9-D1E7-F421-41B6C18348B4}"/>
              </a:ext>
            </a:extLst>
          </p:cNvPr>
          <p:cNvSpPr txBox="1"/>
          <p:nvPr/>
        </p:nvSpPr>
        <p:spPr>
          <a:xfrm>
            <a:off x="935044" y="20112327"/>
            <a:ext cx="11845913" cy="919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</a:pPr>
            <a:r>
              <a:rPr lang="en-GB" sz="54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Download the Breeze app now.</a:t>
            </a:r>
          </a:p>
        </p:txBody>
      </p:sp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4A73802F-29D7-FA8A-BA75-301AF153D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9020" y="21781613"/>
            <a:ext cx="4787279" cy="1599595"/>
          </a:xfrm>
          <a:prstGeom prst="rect">
            <a:avLst/>
          </a:prstGeom>
        </p:spPr>
      </p:pic>
      <p:pic>
        <p:nvPicPr>
          <p:cNvPr id="19" name="Picture 18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218778AE-641D-8494-64DB-969A80782D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1291" y="21781613"/>
            <a:ext cx="5408704" cy="159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54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30FD6-8B00-3DF2-5B9D-BCE58321F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with people riding bicycles and bus&#10;&#10;Description automatically generated">
            <a:extLst>
              <a:ext uri="{FF2B5EF4-FFF2-40B4-BE49-F238E27FC236}">
                <a16:creationId xmlns:a16="http://schemas.microsoft.com/office/drawing/2014/main" id="{0D7B0283-1761-79EB-7D25-9670B6B7B41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446" y="-1"/>
            <a:ext cx="13715554" cy="2438321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94EAABC-0B8C-5FAD-D5C2-A18122C56006}"/>
              </a:ext>
            </a:extLst>
          </p:cNvPr>
          <p:cNvSpPr/>
          <p:nvPr/>
        </p:nvSpPr>
        <p:spPr>
          <a:xfrm>
            <a:off x="0" y="15020874"/>
            <a:ext cx="13716000" cy="9361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4" name="Picture 3" descr="A purple logo with black text&#10;&#10;Description automatically generated">
            <a:extLst>
              <a:ext uri="{FF2B5EF4-FFF2-40B4-BE49-F238E27FC236}">
                <a16:creationId xmlns:a16="http://schemas.microsoft.com/office/drawing/2014/main" id="{6E7C82E1-8084-1F93-9D52-5EB6CEAF0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7097" y="1081502"/>
            <a:ext cx="3481806" cy="2811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F7B918-FEC8-199E-C7CA-32C30FA81880}"/>
              </a:ext>
            </a:extLst>
          </p:cNvPr>
          <p:cNvSpPr txBox="1"/>
          <p:nvPr/>
        </p:nvSpPr>
        <p:spPr>
          <a:xfrm>
            <a:off x="343386" y="4762073"/>
            <a:ext cx="13029229" cy="283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GB" sz="95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Travel with ease, journey with Breeze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1E8672-2EEE-BB41-B2D6-54C0A2682B2B}"/>
              </a:ext>
            </a:extLst>
          </p:cNvPr>
          <p:cNvSpPr txBox="1"/>
          <p:nvPr/>
        </p:nvSpPr>
        <p:spPr>
          <a:xfrm>
            <a:off x="935044" y="8055070"/>
            <a:ext cx="11845913" cy="3535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</a:pPr>
            <a:r>
              <a:rPr lang="en-GB" sz="54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super app that enables anyone to plan, book and pay for all their sustainable travel to us and beyond.</a:t>
            </a:r>
          </a:p>
        </p:txBody>
      </p:sp>
      <p:pic>
        <p:nvPicPr>
          <p:cNvPr id="8" name="Picture 7" descr="A cartoon of a person riding a scooter&#10;&#10;Description automatically generated">
            <a:extLst>
              <a:ext uri="{FF2B5EF4-FFF2-40B4-BE49-F238E27FC236}">
                <a16:creationId xmlns:a16="http://schemas.microsoft.com/office/drawing/2014/main" id="{8EDC9C05-E7DB-210B-759D-AC4D71A3F7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205" y="16056524"/>
            <a:ext cx="1900533" cy="3219028"/>
          </a:xfrm>
          <a:prstGeom prst="rect">
            <a:avLst/>
          </a:prstGeom>
        </p:spPr>
      </p:pic>
      <p:pic>
        <p:nvPicPr>
          <p:cNvPr id="9" name="Picture 8" descr="A cartoon of people in a bus&#10;&#10;Description automatically generated">
            <a:extLst>
              <a:ext uri="{FF2B5EF4-FFF2-40B4-BE49-F238E27FC236}">
                <a16:creationId xmlns:a16="http://schemas.microsoft.com/office/drawing/2014/main" id="{43D85A83-28C3-6291-B780-79C1EE9C65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6010" y="15908533"/>
            <a:ext cx="4416103" cy="2390584"/>
          </a:xfrm>
          <a:prstGeom prst="rect">
            <a:avLst/>
          </a:prstGeom>
        </p:spPr>
      </p:pic>
      <p:pic>
        <p:nvPicPr>
          <p:cNvPr id="11" name="Picture 10" descr="A person riding a bicycle&#10;&#10;Description automatically generated">
            <a:extLst>
              <a:ext uri="{FF2B5EF4-FFF2-40B4-BE49-F238E27FC236}">
                <a16:creationId xmlns:a16="http://schemas.microsoft.com/office/drawing/2014/main" id="{84494DCB-DEAC-7429-02C9-6A186B5EE4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5554" y="15950853"/>
            <a:ext cx="3089240" cy="32800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3EA0D8B-CF27-013F-847E-1C5C534A957D}"/>
              </a:ext>
            </a:extLst>
          </p:cNvPr>
          <p:cNvSpPr txBox="1"/>
          <p:nvPr/>
        </p:nvSpPr>
        <p:spPr>
          <a:xfrm>
            <a:off x="935044" y="20112327"/>
            <a:ext cx="11845913" cy="919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800"/>
              </a:lnSpc>
            </a:pPr>
            <a:r>
              <a:rPr lang="en-GB" sz="54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Download the Breeze app now.</a:t>
            </a:r>
          </a:p>
        </p:txBody>
      </p:sp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E903F74E-96E5-FDF8-46C1-D259780DA1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9020" y="21781613"/>
            <a:ext cx="4787279" cy="1599595"/>
          </a:xfrm>
          <a:prstGeom prst="rect">
            <a:avLst/>
          </a:prstGeom>
        </p:spPr>
      </p:pic>
      <p:pic>
        <p:nvPicPr>
          <p:cNvPr id="19" name="Picture 18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81C5FA47-C872-1848-D9F9-99CB81C094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71291" y="21781613"/>
            <a:ext cx="5408704" cy="1599595"/>
          </a:xfrm>
          <a:prstGeom prst="rect">
            <a:avLst/>
          </a:prstGeom>
        </p:spPr>
      </p:pic>
      <p:pic>
        <p:nvPicPr>
          <p:cNvPr id="10" name="Picture 9" descr="A group of buildings in a row&#10;&#10;Description automatically generated">
            <a:extLst>
              <a:ext uri="{FF2B5EF4-FFF2-40B4-BE49-F238E27FC236}">
                <a16:creationId xmlns:a16="http://schemas.microsoft.com/office/drawing/2014/main" id="{DCC26EE1-27D2-CC5E-0B89-D88D5A18C9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0930926"/>
            <a:ext cx="13715554" cy="412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9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EC16ABAC22D47A8C4B1C9A55EFC5A" ma:contentTypeVersion="18" ma:contentTypeDescription="Create a new document." ma:contentTypeScope="" ma:versionID="67fb102c041d0dbdbe7c018a4017b29d">
  <xsd:schema xmlns:xsd="http://www.w3.org/2001/XMLSchema" xmlns:xs="http://www.w3.org/2001/XMLSchema" xmlns:p="http://schemas.microsoft.com/office/2006/metadata/properties" xmlns:ns2="0d720fd9-72f4-4e13-a282-ca204533120b" xmlns:ns3="6dcc3f76-bf24-4fe1-9e5c-3da685678f80" targetNamespace="http://schemas.microsoft.com/office/2006/metadata/properties" ma:root="true" ma:fieldsID="9f1bd6002e3f27ffea00ee820abe92f6" ns2:_="" ns3:_="">
    <xsd:import namespace="0d720fd9-72f4-4e13-a282-ca204533120b"/>
    <xsd:import namespace="6dcc3f76-bf24-4fe1-9e5c-3da685678f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20fd9-72f4-4e13-a282-ca20453312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593f73f-8798-42a6-bd76-3fe7650165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c3f76-bf24-4fe1-9e5c-3da685678f8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cdc5197-f3d1-4cbe-8d24-39c1b3c31648}" ma:internalName="TaxCatchAll" ma:showField="CatchAllData" ma:web="6dcc3f76-bf24-4fe1-9e5c-3da685678f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720fd9-72f4-4e13-a282-ca204533120b">
      <Terms xmlns="http://schemas.microsoft.com/office/infopath/2007/PartnerControls"/>
    </lcf76f155ced4ddcb4097134ff3c332f>
    <TaxCatchAll xmlns="6dcc3f76-bf24-4fe1-9e5c-3da685678f80" xsi:nil="true"/>
  </documentManagement>
</p:properties>
</file>

<file path=customXml/itemProps1.xml><?xml version="1.0" encoding="utf-8"?>
<ds:datastoreItem xmlns:ds="http://schemas.openxmlformats.org/officeDocument/2006/customXml" ds:itemID="{9083B406-F5ED-4FB4-B792-7624B748C158}"/>
</file>

<file path=customXml/itemProps2.xml><?xml version="1.0" encoding="utf-8"?>
<ds:datastoreItem xmlns:ds="http://schemas.openxmlformats.org/officeDocument/2006/customXml" ds:itemID="{750FE626-3E52-4004-B9A0-EFDC299316C4}"/>
</file>

<file path=customXml/itemProps3.xml><?xml version="1.0" encoding="utf-8"?>
<ds:datastoreItem xmlns:ds="http://schemas.openxmlformats.org/officeDocument/2006/customXml" ds:itemID="{375AD4FB-2AB0-4429-B1A5-2CB38E636CF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</TotalTime>
  <Words>254</Words>
  <Application>Microsoft Macintosh PowerPoint</Application>
  <PresentationFormat>Custom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Space Grotesk</vt:lpstr>
      <vt:lpstr>Urbanist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Jones</dc:creator>
  <cp:lastModifiedBy>Andrew Jones</cp:lastModifiedBy>
  <cp:revision>3</cp:revision>
  <dcterms:created xsi:type="dcterms:W3CDTF">2024-12-11T13:40:21Z</dcterms:created>
  <dcterms:modified xsi:type="dcterms:W3CDTF">2024-12-12T13:56:15Z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0x010100C92EC16ABAC22D47A8C4B1C9A55EFC5A</vt:lpwstr>
  </property>
</Properties>
</file>