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24382413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>
      <p:cViewPr>
        <p:scale>
          <a:sx n="42" d="100"/>
          <a:sy n="42" d="100"/>
        </p:scale>
        <p:origin x="2184" y="9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green rectangle with a blue background&#10;&#10;Description automatically generated">
            <a:extLst>
              <a:ext uri="{FF2B5EF4-FFF2-40B4-BE49-F238E27FC236}">
                <a16:creationId xmlns:a16="http://schemas.microsoft.com/office/drawing/2014/main" id="{5ED8EE0E-D730-FBA3-0233-CC47F57347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446"/>
            <a:ext cx="24382413" cy="13715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68601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76785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1828709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77" indent="-457177" algn="l" defTabSz="1828709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531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5886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240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594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8949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303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7657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011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354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709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063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417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1771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126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480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4834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urple letters on a black background&#10;&#10;Description automatically generated">
            <a:extLst>
              <a:ext uri="{FF2B5EF4-FFF2-40B4-BE49-F238E27FC236}">
                <a16:creationId xmlns:a16="http://schemas.microsoft.com/office/drawing/2014/main" id="{2BC09F2D-719F-78AF-3278-6E3E796B33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04702" y="953240"/>
            <a:ext cx="4114800" cy="1244600"/>
          </a:xfrm>
          <a:prstGeom prst="rect">
            <a:avLst/>
          </a:prstGeom>
        </p:spPr>
      </p:pic>
      <p:pic>
        <p:nvPicPr>
          <p:cNvPr id="9" name="Picture 8" descr="A green line drawing of a route&#10;&#10;Description automatically generated with medium confidence">
            <a:extLst>
              <a:ext uri="{FF2B5EF4-FFF2-40B4-BE49-F238E27FC236}">
                <a16:creationId xmlns:a16="http://schemas.microsoft.com/office/drawing/2014/main" id="{EDCEB77B-2135-8E93-45FD-BC40D0CBC3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2392" y="6544972"/>
            <a:ext cx="2324100" cy="23241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EFB5496-0619-9342-3DCE-27A6BB68EC5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7518710" y="6718358"/>
            <a:ext cx="2844800" cy="1977327"/>
          </a:xfrm>
          <a:prstGeom prst="rect">
            <a:avLst/>
          </a:prstGeom>
        </p:spPr>
      </p:pic>
      <p:pic>
        <p:nvPicPr>
          <p:cNvPr id="13" name="Picture 12" descr="A credit card and a phone&#10;&#10;Description automatically generated">
            <a:extLst>
              <a:ext uri="{FF2B5EF4-FFF2-40B4-BE49-F238E27FC236}">
                <a16:creationId xmlns:a16="http://schemas.microsoft.com/office/drawing/2014/main" id="{686DEB39-76E1-8C0F-5CFD-27984EA5792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684284" y="6544971"/>
            <a:ext cx="2540000" cy="2324100"/>
          </a:xfrm>
          <a:prstGeom prst="rect">
            <a:avLst/>
          </a:prstGeom>
        </p:spPr>
      </p:pic>
      <p:pic>
        <p:nvPicPr>
          <p:cNvPr id="15" name="Picture 14" descr="A hand pointing at a screen&#10;&#10;Description automatically generated">
            <a:extLst>
              <a:ext uri="{FF2B5EF4-FFF2-40B4-BE49-F238E27FC236}">
                <a16:creationId xmlns:a16="http://schemas.microsoft.com/office/drawing/2014/main" id="{F458E881-0BEA-9E9C-8FCD-8D28C30F3A4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762522" y="6437021"/>
            <a:ext cx="1244600" cy="2540000"/>
          </a:xfrm>
          <a:prstGeom prst="rect">
            <a:avLst/>
          </a:prstGeom>
        </p:spPr>
      </p:pic>
      <p:pic>
        <p:nvPicPr>
          <p:cNvPr id="17" name="Picture 16" descr="A black and white sign with white text&#10;&#10;Description automatically generated">
            <a:extLst>
              <a:ext uri="{FF2B5EF4-FFF2-40B4-BE49-F238E27FC236}">
                <a16:creationId xmlns:a16="http://schemas.microsoft.com/office/drawing/2014/main" id="{0245BFA8-70C8-96AE-0D16-B8F83011638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344076" y="11480060"/>
            <a:ext cx="3848100" cy="1282700"/>
          </a:xfrm>
          <a:prstGeom prst="rect">
            <a:avLst/>
          </a:prstGeom>
        </p:spPr>
      </p:pic>
      <p:pic>
        <p:nvPicPr>
          <p:cNvPr id="19" name="Picture 18" descr="A black and white sign with white text&#10;&#10;Description automatically generated">
            <a:extLst>
              <a:ext uri="{FF2B5EF4-FFF2-40B4-BE49-F238E27FC236}">
                <a16:creationId xmlns:a16="http://schemas.microsoft.com/office/drawing/2014/main" id="{D6342B5D-AB71-18F4-0CB8-C96967423AD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9582419" y="11480060"/>
            <a:ext cx="3848100" cy="128270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DDB97884-C1F6-F9AC-D491-DE79DA9F298B}"/>
              </a:ext>
            </a:extLst>
          </p:cNvPr>
          <p:cNvSpPr txBox="1"/>
          <p:nvPr/>
        </p:nvSpPr>
        <p:spPr>
          <a:xfrm>
            <a:off x="413949" y="786965"/>
            <a:ext cx="13029229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lnSpc>
                <a:spcPts val="11000"/>
              </a:lnSpc>
            </a:pPr>
            <a:r>
              <a:rPr lang="en-GB" sz="10000" b="1" dirty="0">
                <a:solidFill>
                  <a:srgbClr val="7C0DA3"/>
                </a:solidFill>
                <a:latin typeface="Space Grotesk" pitchFamily="2" charset="77"/>
                <a:cs typeface="Space Grotesk" pitchFamily="2" charset="77"/>
              </a:rPr>
              <a:t>Simplify your</a:t>
            </a:r>
            <a:br>
              <a:rPr lang="en-GB" sz="10000" b="1" dirty="0">
                <a:solidFill>
                  <a:srgbClr val="7C0DA3"/>
                </a:solidFill>
                <a:latin typeface="Space Grotesk" pitchFamily="2" charset="77"/>
                <a:cs typeface="Space Grotesk" pitchFamily="2" charset="77"/>
              </a:rPr>
            </a:br>
            <a:r>
              <a:rPr lang="en-GB" sz="10000" b="1" dirty="0">
                <a:solidFill>
                  <a:srgbClr val="7C0DA3"/>
                </a:solidFill>
                <a:latin typeface="Space Grotesk" pitchFamily="2" charset="77"/>
                <a:cs typeface="Space Grotesk" pitchFamily="2" charset="77"/>
              </a:rPr>
              <a:t>journey with Breeze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4AEBD0A-85CA-ABCA-F1AF-5DB5C8937638}"/>
              </a:ext>
            </a:extLst>
          </p:cNvPr>
          <p:cNvSpPr txBox="1"/>
          <p:nvPr/>
        </p:nvSpPr>
        <p:spPr>
          <a:xfrm>
            <a:off x="925393" y="4421586"/>
            <a:ext cx="22459957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500"/>
              </a:lnSpc>
            </a:pPr>
            <a:r>
              <a:rPr lang="en-GB" sz="3800" dirty="0">
                <a:effectLst/>
                <a:latin typeface="Urbanist" panose="020B0A04040200000203" pitchFamily="34" charset="77"/>
                <a:ea typeface="Urbanist" panose="020B0A04040200000203" pitchFamily="34" charset="77"/>
                <a:cs typeface="Urbanist" panose="020B0A04040200000203" pitchFamily="34" charset="77"/>
              </a:rPr>
              <a:t>Breeze is the free-to-use, all-in-one super app that enables anyone  to plan, book and pay for all their</a:t>
            </a:r>
          </a:p>
          <a:p>
            <a:pPr>
              <a:lnSpc>
                <a:spcPts val="4500"/>
              </a:lnSpc>
            </a:pPr>
            <a:r>
              <a:rPr lang="en-GB" sz="3800" dirty="0">
                <a:effectLst/>
                <a:latin typeface="Urbanist" panose="020B0A04040200000203" pitchFamily="34" charset="77"/>
                <a:ea typeface="Urbanist" panose="020B0A04040200000203" pitchFamily="34" charset="77"/>
                <a:cs typeface="Urbanist" panose="020B0A04040200000203" pitchFamily="34" charset="77"/>
              </a:rPr>
              <a:t>sustainable travel to us and beyond. This includes by bus, train, cycle hire, car clubs and more.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E1FEB10-9CA9-9A51-819B-7BDFAD35ADE4}"/>
              </a:ext>
            </a:extLst>
          </p:cNvPr>
          <p:cNvSpPr txBox="1"/>
          <p:nvPr/>
        </p:nvSpPr>
        <p:spPr>
          <a:xfrm>
            <a:off x="1018703" y="9198428"/>
            <a:ext cx="4794923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500"/>
              </a:lnSpc>
            </a:pPr>
            <a:r>
              <a:rPr lang="en-GB" sz="3800" dirty="0">
                <a:effectLst/>
                <a:latin typeface="Urbanist" panose="020B0A04040200000203" pitchFamily="34" charset="77"/>
                <a:ea typeface="Urbanist" panose="020B0A04040200000203" pitchFamily="34" charset="77"/>
                <a:cs typeface="Urbanist" panose="020B0A04040200000203" pitchFamily="34" charset="77"/>
              </a:rPr>
              <a:t>1. Find the best way</a:t>
            </a:r>
          </a:p>
          <a:p>
            <a:pPr>
              <a:lnSpc>
                <a:spcPts val="4500"/>
              </a:lnSpc>
            </a:pPr>
            <a:r>
              <a:rPr lang="en-GB" sz="3800" dirty="0">
                <a:effectLst/>
                <a:latin typeface="Urbanist" panose="020B0A04040200000203" pitchFamily="34" charset="77"/>
                <a:ea typeface="Urbanist" panose="020B0A04040200000203" pitchFamily="34" charset="77"/>
                <a:cs typeface="Urbanist" panose="020B0A04040200000203" pitchFamily="34" charset="77"/>
              </a:rPr>
              <a:t>    to get to us.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8CE1BFD-E849-3F8E-53DC-8654D2A00E73}"/>
              </a:ext>
            </a:extLst>
          </p:cNvPr>
          <p:cNvSpPr txBox="1"/>
          <p:nvPr/>
        </p:nvSpPr>
        <p:spPr>
          <a:xfrm>
            <a:off x="6488448" y="9198428"/>
            <a:ext cx="5077297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500"/>
              </a:lnSpc>
            </a:pPr>
            <a:r>
              <a:rPr lang="en-GB" sz="3800" dirty="0">
                <a:effectLst/>
                <a:latin typeface="Urbanist" panose="020B0A04040200000203" pitchFamily="34" charset="77"/>
                <a:ea typeface="Urbanist" panose="020B0A04040200000203" pitchFamily="34" charset="77"/>
                <a:cs typeface="Urbanist" panose="020B0A04040200000203" pitchFamily="34" charset="77"/>
              </a:rPr>
              <a:t>2. Travel as seamlessly</a:t>
            </a:r>
          </a:p>
          <a:p>
            <a:pPr>
              <a:lnSpc>
                <a:spcPts val="4500"/>
              </a:lnSpc>
            </a:pPr>
            <a:r>
              <a:rPr lang="en-GB" sz="3800" dirty="0">
                <a:effectLst/>
                <a:latin typeface="Urbanist" panose="020B0A04040200000203" pitchFamily="34" charset="77"/>
                <a:ea typeface="Urbanist" panose="020B0A04040200000203" pitchFamily="34" charset="77"/>
                <a:cs typeface="Urbanist" panose="020B0A04040200000203" pitchFamily="34" charset="77"/>
              </a:rPr>
              <a:t>    as possible.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19D2E14-D603-CA5C-F208-D22F3E2220FC}"/>
              </a:ext>
            </a:extLst>
          </p:cNvPr>
          <p:cNvSpPr txBox="1"/>
          <p:nvPr/>
        </p:nvSpPr>
        <p:spPr>
          <a:xfrm>
            <a:off x="12502749" y="9198428"/>
            <a:ext cx="5738117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500"/>
              </a:lnSpc>
            </a:pPr>
            <a:r>
              <a:rPr lang="en-GB" sz="3800" dirty="0">
                <a:effectLst/>
                <a:latin typeface="Urbanist" panose="020B0A04040200000203" pitchFamily="34" charset="77"/>
                <a:ea typeface="Urbanist" panose="020B0A04040200000203" pitchFamily="34" charset="77"/>
                <a:cs typeface="Urbanist" panose="020B0A04040200000203" pitchFamily="34" charset="77"/>
              </a:rPr>
              <a:t>3. Book and pay for travel</a:t>
            </a:r>
          </a:p>
          <a:p>
            <a:pPr>
              <a:lnSpc>
                <a:spcPts val="4500"/>
              </a:lnSpc>
            </a:pPr>
            <a:r>
              <a:rPr lang="en-GB" sz="3800" dirty="0">
                <a:effectLst/>
                <a:latin typeface="Urbanist" panose="020B0A04040200000203" pitchFamily="34" charset="77"/>
                <a:ea typeface="Urbanist" panose="020B0A04040200000203" pitchFamily="34" charset="77"/>
                <a:cs typeface="Urbanist" panose="020B0A04040200000203" pitchFamily="34" charset="77"/>
              </a:rPr>
              <a:t>    with limited fuss.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9230B97-0C8D-2391-E93B-C438B9C593F7}"/>
              </a:ext>
            </a:extLst>
          </p:cNvPr>
          <p:cNvSpPr txBox="1"/>
          <p:nvPr/>
        </p:nvSpPr>
        <p:spPr>
          <a:xfrm>
            <a:off x="19393744" y="9198428"/>
            <a:ext cx="4114800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500"/>
              </a:lnSpc>
            </a:pPr>
            <a:r>
              <a:rPr lang="en-GB" sz="3800" dirty="0">
                <a:effectLst/>
                <a:latin typeface="Urbanist" panose="020B0A04040200000203" pitchFamily="34" charset="77"/>
                <a:ea typeface="Urbanist" panose="020B0A04040200000203" pitchFamily="34" charset="77"/>
                <a:cs typeface="Urbanist" panose="020B0A04040200000203" pitchFamily="34" charset="77"/>
              </a:rPr>
              <a:t>4. Plan everything</a:t>
            </a:r>
          </a:p>
          <a:p>
            <a:pPr>
              <a:lnSpc>
                <a:spcPts val="4500"/>
              </a:lnSpc>
            </a:pPr>
            <a:r>
              <a:rPr lang="en-GB" sz="3800" dirty="0">
                <a:effectLst/>
                <a:latin typeface="Urbanist" panose="020B0A04040200000203" pitchFamily="34" charset="77"/>
                <a:ea typeface="Urbanist" panose="020B0A04040200000203" pitchFamily="34" charset="77"/>
                <a:cs typeface="Urbanist" panose="020B0A04040200000203" pitchFamily="34" charset="77"/>
              </a:rPr>
              <a:t>    in one app.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A3465B3-1F23-617C-4508-14828EA61BDD}"/>
              </a:ext>
            </a:extLst>
          </p:cNvPr>
          <p:cNvSpPr txBox="1"/>
          <p:nvPr/>
        </p:nvSpPr>
        <p:spPr>
          <a:xfrm>
            <a:off x="404618" y="11391088"/>
            <a:ext cx="15392108" cy="16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lnSpc>
                <a:spcPts val="6000"/>
              </a:lnSpc>
            </a:pPr>
            <a:r>
              <a:rPr lang="en-GB" sz="5500" b="1" dirty="0">
                <a:solidFill>
                  <a:srgbClr val="7C0DA3"/>
                </a:solidFill>
                <a:latin typeface="Space Grotesk" pitchFamily="2" charset="77"/>
                <a:cs typeface="Space Grotesk" pitchFamily="2" charset="77"/>
              </a:rPr>
              <a:t>Travel with ease, journey with Breeze.</a:t>
            </a:r>
          </a:p>
          <a:p>
            <a:pPr lvl="1">
              <a:lnSpc>
                <a:spcPts val="6000"/>
              </a:lnSpc>
            </a:pPr>
            <a:r>
              <a:rPr lang="en-GB" sz="5500" b="1" dirty="0">
                <a:solidFill>
                  <a:srgbClr val="7C0DA3"/>
                </a:solidFill>
                <a:latin typeface="Space Grotesk" pitchFamily="2" charset="77"/>
                <a:cs typeface="Space Grotesk" pitchFamily="2" charset="77"/>
              </a:rPr>
              <a:t>Download today.</a:t>
            </a:r>
          </a:p>
        </p:txBody>
      </p:sp>
    </p:spTree>
    <p:extLst>
      <p:ext uri="{BB962C8B-B14F-4D97-AF65-F5344CB8AC3E}">
        <p14:creationId xmlns:p14="http://schemas.microsoft.com/office/powerpoint/2010/main" val="828356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92EC16ABAC22D47A8C4B1C9A55EFC5A" ma:contentTypeVersion="18" ma:contentTypeDescription="Create a new document." ma:contentTypeScope="" ma:versionID="67fb102c041d0dbdbe7c018a4017b29d">
  <xsd:schema xmlns:xsd="http://www.w3.org/2001/XMLSchema" xmlns:xs="http://www.w3.org/2001/XMLSchema" xmlns:p="http://schemas.microsoft.com/office/2006/metadata/properties" xmlns:ns2="0d720fd9-72f4-4e13-a282-ca204533120b" xmlns:ns3="6dcc3f76-bf24-4fe1-9e5c-3da685678f80" targetNamespace="http://schemas.microsoft.com/office/2006/metadata/properties" ma:root="true" ma:fieldsID="9f1bd6002e3f27ffea00ee820abe92f6" ns2:_="" ns3:_="">
    <xsd:import namespace="0d720fd9-72f4-4e13-a282-ca204533120b"/>
    <xsd:import namespace="6dcc3f76-bf24-4fe1-9e5c-3da685678f8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LengthInSecond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d720fd9-72f4-4e13-a282-ca204533120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Length (seconds)" ma:internalName="MediaLengthInSeconds" ma:readOnly="true">
      <xsd:simpleType>
        <xsd:restriction base="dms:Unknown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c593f73f-8798-42a6-bd76-3fe76501654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dcc3f76-bf24-4fe1-9e5c-3da685678f80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0cdc5197-f3d1-4cbe-8d24-39c1b3c31648}" ma:internalName="TaxCatchAll" ma:showField="CatchAllData" ma:web="6dcc3f76-bf24-4fe1-9e5c-3da685678f8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0d720fd9-72f4-4e13-a282-ca204533120b">
      <Terms xmlns="http://schemas.microsoft.com/office/infopath/2007/PartnerControls"/>
    </lcf76f155ced4ddcb4097134ff3c332f>
    <TaxCatchAll xmlns="6dcc3f76-bf24-4fe1-9e5c-3da685678f80" xsi:nil="true"/>
  </documentManagement>
</p:properties>
</file>

<file path=customXml/itemProps1.xml><?xml version="1.0" encoding="utf-8"?>
<ds:datastoreItem xmlns:ds="http://schemas.openxmlformats.org/officeDocument/2006/customXml" ds:itemID="{419689AB-6CFA-4674-8AE6-7023F4614D94}"/>
</file>

<file path=customXml/itemProps2.xml><?xml version="1.0" encoding="utf-8"?>
<ds:datastoreItem xmlns:ds="http://schemas.openxmlformats.org/officeDocument/2006/customXml" ds:itemID="{04A7B3E4-F61C-4579-9E7C-30F5B64A2696}"/>
</file>

<file path=customXml/itemProps3.xml><?xml version="1.0" encoding="utf-8"?>
<ds:datastoreItem xmlns:ds="http://schemas.openxmlformats.org/officeDocument/2006/customXml" ds:itemID="{801C0B14-8C46-4078-ACB2-FA875EEE31B4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1246</TotalTime>
  <Words>101</Words>
  <Application>Microsoft Macintosh PowerPoint</Application>
  <PresentationFormat>Custom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Space Grotesk</vt:lpstr>
      <vt:lpstr>Urbanist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Andrew Jones</dc:creator>
  <cp:lastModifiedBy>Andrew Jones</cp:lastModifiedBy>
  <cp:revision>2</cp:revision>
  <dcterms:created xsi:type="dcterms:W3CDTF">2024-12-13T15:19:18Z</dcterms:created>
  <dcterms:modified xsi:type="dcterms:W3CDTF">2024-12-15T23:24:52Z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0x010100C92EC16ABAC22D47A8C4B1C9A55EFC5A</vt:lpwstr>
  </property>
</Properties>
</file>