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6" r:id="rId5"/>
    <p:sldId id="257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0DA3"/>
    <a:srgbClr val="6D30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155" d="100"/>
          <a:sy n="155" d="100"/>
        </p:scale>
        <p:origin x="1712" y="-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Jones" userId="a9242f11-265e-4b19-a2a8-5641a20b2118" providerId="ADAL" clId="{4D9B5663-5F61-4D45-B1DC-3FE61FACBAFA}"/>
    <pc:docChg chg="modSld">
      <pc:chgData name="Andrew Jones" userId="a9242f11-265e-4b19-a2a8-5641a20b2118" providerId="ADAL" clId="{4D9B5663-5F61-4D45-B1DC-3FE61FACBAFA}" dt="2024-12-16T09:32:43.789" v="8" actId="20577"/>
      <pc:docMkLst>
        <pc:docMk/>
      </pc:docMkLst>
      <pc:sldChg chg="modSp mod">
        <pc:chgData name="Andrew Jones" userId="a9242f11-265e-4b19-a2a8-5641a20b2118" providerId="ADAL" clId="{4D9B5663-5F61-4D45-B1DC-3FE61FACBAFA}" dt="2024-12-16T09:32:43.789" v="8" actId="20577"/>
        <pc:sldMkLst>
          <pc:docMk/>
          <pc:sldMk cId="2238800832" sldId="256"/>
        </pc:sldMkLst>
        <pc:spChg chg="mod">
          <ac:chgData name="Andrew Jones" userId="a9242f11-265e-4b19-a2a8-5641a20b2118" providerId="ADAL" clId="{4D9B5663-5F61-4D45-B1DC-3FE61FACBAFA}" dt="2024-12-16T09:32:43.789" v="8" actId="20577"/>
          <ac:spMkLst>
            <pc:docMk/>
            <pc:sldMk cId="2238800832" sldId="256"/>
            <ac:spMk id="10" creationId="{ABB93479-6DC2-6CD8-1D4A-56E0D2EC2C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DC464-FEAE-6F42-ACC7-C72B6CF0D1E8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BBB86-9E3E-F940-944D-E548ABB4F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10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ABBB86-9E3E-F940-944D-E548ABB4FDB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18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9432A-9516-65E4-97A8-E00416512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901DD-3CA0-F612-A07C-7E8555AE6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A208F2-D954-4BB7-377E-8871B24712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113C3-BA01-0E5E-C6DF-81C6BFAACF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ABBB86-9E3E-F940-944D-E548ABB4FD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040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background with white clouds&#10;&#10;Description automatically generated">
            <a:extLst>
              <a:ext uri="{FF2B5EF4-FFF2-40B4-BE49-F238E27FC236}">
                <a16:creationId xmlns:a16="http://schemas.microsoft.com/office/drawing/2014/main" id="{D8EAE958-BFC6-4F5F-7DC4-3CD502E725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6" y="5555"/>
            <a:ext cx="7560431" cy="1068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2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6DF571CA-4E6D-4073-CCC0-CA894D6A2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6" y="5555"/>
            <a:ext cx="7560431" cy="1068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520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30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B8EE3ED-612A-4744-4143-BDEA84B9C43D}"/>
              </a:ext>
            </a:extLst>
          </p:cNvPr>
          <p:cNvSpPr/>
          <p:nvPr/>
        </p:nvSpPr>
        <p:spPr>
          <a:xfrm>
            <a:off x="0" y="7330190"/>
            <a:ext cx="7558088" cy="3358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7" name="Picture 6" descr="A purple circle with a letter and a letter on it&#10;&#10;Description automatically generated">
            <a:extLst>
              <a:ext uri="{FF2B5EF4-FFF2-40B4-BE49-F238E27FC236}">
                <a16:creationId xmlns:a16="http://schemas.microsoft.com/office/drawing/2014/main" id="{245947F2-FCCB-6584-D62C-DD907B6F0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137" y="539071"/>
            <a:ext cx="1549400" cy="1257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91A95B-2C09-DB1F-C08C-A8CC4A0E8731}"/>
              </a:ext>
            </a:extLst>
          </p:cNvPr>
          <p:cNvSpPr txBox="1"/>
          <p:nvPr/>
        </p:nvSpPr>
        <p:spPr>
          <a:xfrm>
            <a:off x="409969" y="2097856"/>
            <a:ext cx="6739737" cy="852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200" dirty="0">
                <a:effectLst/>
                <a:latin typeface="Urbanist" panose="020B0A04040200000203" pitchFamily="34" charset="77"/>
              </a:rPr>
              <a:t>Breeze is the free-to-use, all-in-one super app that enables anyone to plan, book and pay for their sustainable transport whether it’s for the commute into work, a visit to the shops, a journey to college, a trip  to support your favourite team, or to meet up with friends, you will find the </a:t>
            </a:r>
            <a:br>
              <a:rPr lang="en-GB" sz="1200" dirty="0">
                <a:effectLst/>
                <a:latin typeface="Urbanist" panose="020B0A04040200000203" pitchFamily="34" charset="77"/>
              </a:rPr>
            </a:br>
            <a:r>
              <a:rPr lang="en-GB" sz="1200" dirty="0">
                <a:effectLst/>
                <a:latin typeface="Urbanist" panose="020B0A04040200000203" pitchFamily="34" charset="77"/>
              </a:rPr>
              <a:t>right transport and the right route all on the app.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3502FD-BE41-A5CC-F4F8-1DBDE35B991A}"/>
              </a:ext>
            </a:extLst>
          </p:cNvPr>
          <p:cNvSpPr txBox="1"/>
          <p:nvPr/>
        </p:nvSpPr>
        <p:spPr>
          <a:xfrm>
            <a:off x="1453016" y="3100869"/>
            <a:ext cx="4653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Benefits of Breeze to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B93479-6DC2-6CD8-1D4A-56E0D2EC2C52}"/>
              </a:ext>
            </a:extLst>
          </p:cNvPr>
          <p:cNvSpPr txBox="1"/>
          <p:nvPr/>
        </p:nvSpPr>
        <p:spPr>
          <a:xfrm>
            <a:off x="409969" y="4155251"/>
            <a:ext cx="6739737" cy="275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200" dirty="0">
                <a:effectLst/>
                <a:latin typeface="Urbanist" panose="020B0A04040200000203" pitchFamily="34" charset="77"/>
              </a:rPr>
              <a:t>Type your Breeze for </a:t>
            </a:r>
            <a:r>
              <a:rPr lang="en-GB" sz="1200">
                <a:effectLst/>
                <a:latin typeface="Urbanist" panose="020B0A04040200000203" pitchFamily="34" charset="77"/>
              </a:rPr>
              <a:t>Business benefits here</a:t>
            </a:r>
            <a:r>
              <a:rPr lang="en-GB" sz="1200" dirty="0">
                <a:effectLst/>
                <a:latin typeface="Urbanist" panose="020B0A04040200000203" pitchFamily="34" charset="77"/>
              </a:rPr>
              <a:t>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08F20D-594B-8BBB-B0CC-CF26B29ECBB2}"/>
              </a:ext>
            </a:extLst>
          </p:cNvPr>
          <p:cNvSpPr txBox="1"/>
          <p:nvPr/>
        </p:nvSpPr>
        <p:spPr>
          <a:xfrm>
            <a:off x="409969" y="5296718"/>
            <a:ext cx="6739737" cy="275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200" dirty="0">
                <a:effectLst/>
                <a:latin typeface="Urbanist" panose="020B0A04040200000203" pitchFamily="34" charset="77"/>
              </a:rPr>
              <a:t>Travel with ease, journey with Breeze. Download today.</a:t>
            </a:r>
          </a:p>
        </p:txBody>
      </p:sp>
      <p:pic>
        <p:nvPicPr>
          <p:cNvPr id="13" name="Picture 12" descr="A qr code with black squares&#10;&#10;Description automatically generated">
            <a:extLst>
              <a:ext uri="{FF2B5EF4-FFF2-40B4-BE49-F238E27FC236}">
                <a16:creationId xmlns:a16="http://schemas.microsoft.com/office/drawing/2014/main" id="{F6878426-BF6C-4140-C81E-66B88CF47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808" y="5791309"/>
            <a:ext cx="1257300" cy="1257300"/>
          </a:xfrm>
          <a:prstGeom prst="rect">
            <a:avLst/>
          </a:prstGeom>
        </p:spPr>
      </p:pic>
      <p:pic>
        <p:nvPicPr>
          <p:cNvPr id="15" name="Picture 14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E8E4AB98-9847-38A7-054D-896F73894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362" y="5949437"/>
            <a:ext cx="1320800" cy="381000"/>
          </a:xfrm>
          <a:prstGeom prst="rect">
            <a:avLst/>
          </a:prstGeom>
        </p:spPr>
      </p:pic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C7D37B8A-B4B0-ABE1-A0CD-C79492021C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6362" y="6501426"/>
            <a:ext cx="1320800" cy="381000"/>
          </a:xfrm>
          <a:prstGeom prst="rect">
            <a:avLst/>
          </a:prstGeom>
        </p:spPr>
      </p:pic>
      <p:pic>
        <p:nvPicPr>
          <p:cNvPr id="19" name="Picture 18" descr="A cartoon of a person riding a scooter&#10;&#10;Description automatically generated">
            <a:extLst>
              <a:ext uri="{FF2B5EF4-FFF2-40B4-BE49-F238E27FC236}">
                <a16:creationId xmlns:a16="http://schemas.microsoft.com/office/drawing/2014/main" id="{32CBF5F4-8B55-5981-D261-1A8A916386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151" y="5803167"/>
            <a:ext cx="1155700" cy="1968500"/>
          </a:xfrm>
          <a:prstGeom prst="rect">
            <a:avLst/>
          </a:prstGeom>
        </p:spPr>
      </p:pic>
      <p:pic>
        <p:nvPicPr>
          <p:cNvPr id="21" name="Picture 20" descr="A person riding a bicycle&#10;&#10;Description automatically generated">
            <a:extLst>
              <a:ext uri="{FF2B5EF4-FFF2-40B4-BE49-F238E27FC236}">
                <a16:creationId xmlns:a16="http://schemas.microsoft.com/office/drawing/2014/main" id="{B34AA098-680C-75F1-C283-FAA1438B79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4310" y="5796817"/>
            <a:ext cx="1854200" cy="1981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08FA731-392E-D6A8-38C9-DAF38EC6B9C9}"/>
              </a:ext>
            </a:extLst>
          </p:cNvPr>
          <p:cNvSpPr txBox="1"/>
          <p:nvPr/>
        </p:nvSpPr>
        <p:spPr>
          <a:xfrm>
            <a:off x="409969" y="7612165"/>
            <a:ext cx="6739737" cy="275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200" dirty="0">
                <a:effectLst/>
                <a:latin typeface="Urbanist" panose="020B0A04040200000203" pitchFamily="34" charset="77"/>
              </a:rPr>
              <a:t>Supported by: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AD78ED-5EDE-143C-CD5F-14343386A359}"/>
              </a:ext>
            </a:extLst>
          </p:cNvPr>
          <p:cNvSpPr txBox="1"/>
          <p:nvPr/>
        </p:nvSpPr>
        <p:spPr>
          <a:xfrm>
            <a:off x="409969" y="8805771"/>
            <a:ext cx="6739737" cy="275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200" dirty="0">
                <a:effectLst/>
                <a:latin typeface="Urbanist" panose="020B0A04040200000203" pitchFamily="34" charset="77"/>
              </a:rPr>
              <a:t>Delivered by: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C0B13B-C687-AF21-F4EC-2D37A801BD94}"/>
              </a:ext>
            </a:extLst>
          </p:cNvPr>
          <p:cNvSpPr txBox="1"/>
          <p:nvPr/>
        </p:nvSpPr>
        <p:spPr>
          <a:xfrm>
            <a:off x="3045991" y="8080047"/>
            <a:ext cx="1467692" cy="509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GB" sz="900" dirty="0">
                <a:effectLst/>
                <a:latin typeface="Urbanist" panose="020B0A04040200000203" pitchFamily="34" charset="77"/>
              </a:rPr>
              <a:t>Insert your</a:t>
            </a:r>
          </a:p>
          <a:p>
            <a:pPr algn="ctr">
              <a:lnSpc>
                <a:spcPts val="1100"/>
              </a:lnSpc>
            </a:pPr>
            <a:r>
              <a:rPr lang="en-GB" sz="900" dirty="0">
                <a:latin typeface="Urbanist" panose="020B0A04040200000203" pitchFamily="34" charset="77"/>
              </a:rPr>
              <a:t>business</a:t>
            </a:r>
          </a:p>
          <a:p>
            <a:pPr algn="ctr">
              <a:lnSpc>
                <a:spcPts val="1100"/>
              </a:lnSpc>
            </a:pPr>
            <a:r>
              <a:rPr lang="en-GB" sz="900" dirty="0">
                <a:latin typeface="Urbanist" panose="020B0A04040200000203" pitchFamily="34" charset="77"/>
              </a:rPr>
              <a:t>l</a:t>
            </a:r>
            <a:r>
              <a:rPr lang="en-GB" sz="900" dirty="0">
                <a:effectLst/>
                <a:latin typeface="Urbanist" panose="020B0A04040200000203" pitchFamily="34" charset="77"/>
              </a:rPr>
              <a:t>ogo here</a:t>
            </a:r>
          </a:p>
        </p:txBody>
      </p:sp>
      <p:pic>
        <p:nvPicPr>
          <p:cNvPr id="26" name="Picture 2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5F5A58F-9D63-A5F7-939C-1FA3A60D4D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503" y="9217265"/>
            <a:ext cx="1320800" cy="342900"/>
          </a:xfrm>
          <a:prstGeom prst="rect">
            <a:avLst/>
          </a:prstGeom>
        </p:spPr>
      </p:pic>
      <p:pic>
        <p:nvPicPr>
          <p:cNvPr id="28" name="Picture 27" descr="A logo with blue text&#10;&#10;Description automatically generated">
            <a:extLst>
              <a:ext uri="{FF2B5EF4-FFF2-40B4-BE49-F238E27FC236}">
                <a16:creationId xmlns:a16="http://schemas.microsoft.com/office/drawing/2014/main" id="{C5000E78-635E-8120-104C-296B39FB85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59274" y="9217265"/>
            <a:ext cx="1155700" cy="342900"/>
          </a:xfrm>
          <a:prstGeom prst="rect">
            <a:avLst/>
          </a:prstGeom>
        </p:spPr>
      </p:pic>
      <p:pic>
        <p:nvPicPr>
          <p:cNvPr id="30" name="Picture 29" descr="A close-up of a logo&#10;&#10;Description automatically generated">
            <a:extLst>
              <a:ext uri="{FF2B5EF4-FFF2-40B4-BE49-F238E27FC236}">
                <a16:creationId xmlns:a16="http://schemas.microsoft.com/office/drawing/2014/main" id="{EF8C2BFE-E129-CFE1-3BB9-2A257AADA8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34292" y="9802526"/>
            <a:ext cx="1219200" cy="342900"/>
          </a:xfrm>
          <a:prstGeom prst="rect">
            <a:avLst/>
          </a:prstGeom>
        </p:spPr>
      </p:pic>
      <p:pic>
        <p:nvPicPr>
          <p:cNvPr id="32" name="Picture 31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A0740A3E-BCC0-95C2-5028-CC294C79F4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32015" y="9220767"/>
            <a:ext cx="1193800" cy="342900"/>
          </a:xfrm>
          <a:prstGeom prst="rect">
            <a:avLst/>
          </a:prstGeom>
        </p:spPr>
      </p:pic>
      <p:pic>
        <p:nvPicPr>
          <p:cNvPr id="34" name="Picture 3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8A7D8FD8-BE3D-6F7A-74D2-2EB545B2E11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74613" y="9805667"/>
            <a:ext cx="15240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800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6BD02-C367-3DA0-BB66-3E7526D08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F1ABFB75-7197-2418-8F59-2946033D830D}"/>
              </a:ext>
            </a:extLst>
          </p:cNvPr>
          <p:cNvSpPr/>
          <p:nvPr/>
        </p:nvSpPr>
        <p:spPr>
          <a:xfrm>
            <a:off x="0" y="5675202"/>
            <a:ext cx="7558088" cy="5013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7" name="Picture 6" descr="A purple circle with a letter and a letter on it&#10;&#10;Description automatically generated">
            <a:extLst>
              <a:ext uri="{FF2B5EF4-FFF2-40B4-BE49-F238E27FC236}">
                <a16:creationId xmlns:a16="http://schemas.microsoft.com/office/drawing/2014/main" id="{5FA85FCC-1677-EEED-4E1C-9460718FF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137" y="539071"/>
            <a:ext cx="1549400" cy="1257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53BA21-8821-98BA-E731-7E8346843888}"/>
              </a:ext>
            </a:extLst>
          </p:cNvPr>
          <p:cNvSpPr txBox="1"/>
          <p:nvPr/>
        </p:nvSpPr>
        <p:spPr>
          <a:xfrm>
            <a:off x="334509" y="2080628"/>
            <a:ext cx="6890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Simplify your journeys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3D8267-5600-A469-EB8C-D613C87131B4}"/>
              </a:ext>
            </a:extLst>
          </p:cNvPr>
          <p:cNvSpPr txBox="1"/>
          <p:nvPr/>
        </p:nvSpPr>
        <p:spPr>
          <a:xfrm>
            <a:off x="717661" y="2909287"/>
            <a:ext cx="6124353" cy="1249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GB" sz="1600" dirty="0">
                <a:effectLst/>
                <a:latin typeface="Urbanist" panose="020B0A04040200000203" pitchFamily="34" charset="77"/>
              </a:rPr>
              <a:t>Breeze is the free-to-use, all-in-one travel super app. Let Breeze help you get to us and beyond through the cheapest, greenest and most convenient methods possible whether that’s by bus, train, e-scooter and cycle hire, car clubs and more.</a:t>
            </a:r>
          </a:p>
        </p:txBody>
      </p:sp>
      <p:pic>
        <p:nvPicPr>
          <p:cNvPr id="6" name="Picture 5" descr="A person riding a bicycle&#10;&#10;Description automatically generated">
            <a:extLst>
              <a:ext uri="{FF2B5EF4-FFF2-40B4-BE49-F238E27FC236}">
                <a16:creationId xmlns:a16="http://schemas.microsoft.com/office/drawing/2014/main" id="{EDE4542F-4BDE-7DCD-258C-9BD02AA10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039" y="4466125"/>
            <a:ext cx="1854200" cy="1981200"/>
          </a:xfrm>
          <a:prstGeom prst="rect">
            <a:avLst/>
          </a:prstGeom>
        </p:spPr>
      </p:pic>
      <p:pic>
        <p:nvPicPr>
          <p:cNvPr id="12" name="Picture 11" descr="A cartoon of a person riding a scooter&#10;&#10;Description automatically generated">
            <a:extLst>
              <a:ext uri="{FF2B5EF4-FFF2-40B4-BE49-F238E27FC236}">
                <a16:creationId xmlns:a16="http://schemas.microsoft.com/office/drawing/2014/main" id="{B3B7F869-E3B3-90DF-9543-E85D8E8D6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151" y="4481117"/>
            <a:ext cx="1155700" cy="1968500"/>
          </a:xfrm>
          <a:prstGeom prst="rect">
            <a:avLst/>
          </a:prstGeom>
        </p:spPr>
      </p:pic>
      <p:pic>
        <p:nvPicPr>
          <p:cNvPr id="16" name="Picture 15" descr="A cartoon of people in a bus&#10;&#10;Description automatically generated">
            <a:extLst>
              <a:ext uri="{FF2B5EF4-FFF2-40B4-BE49-F238E27FC236}">
                <a16:creationId xmlns:a16="http://schemas.microsoft.com/office/drawing/2014/main" id="{F377C9BD-9A3D-DA92-776F-90E4E97FC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1287" y="4494102"/>
            <a:ext cx="2197100" cy="1181100"/>
          </a:xfrm>
          <a:prstGeom prst="rect">
            <a:avLst/>
          </a:prstGeom>
        </p:spPr>
      </p:pic>
      <p:pic>
        <p:nvPicPr>
          <p:cNvPr id="20" name="Picture 19" descr="A qr code with black squares&#10;&#10;Description automatically generated">
            <a:extLst>
              <a:ext uri="{FF2B5EF4-FFF2-40B4-BE49-F238E27FC236}">
                <a16:creationId xmlns:a16="http://schemas.microsoft.com/office/drawing/2014/main" id="{5E0DBE09-5F9A-C1BA-D6CC-1815125671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7987" y="7461363"/>
            <a:ext cx="1663700" cy="1663700"/>
          </a:xfrm>
          <a:prstGeom prst="rect">
            <a:avLst/>
          </a:prstGeom>
        </p:spPr>
      </p:pic>
      <p:pic>
        <p:nvPicPr>
          <p:cNvPr id="27" name="Picture 2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D47AAFCE-032B-C605-C777-A32387B83E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4435" y="9570203"/>
            <a:ext cx="2006600" cy="584200"/>
          </a:xfrm>
          <a:prstGeom prst="rect">
            <a:avLst/>
          </a:prstGeom>
        </p:spPr>
      </p:pic>
      <p:pic>
        <p:nvPicPr>
          <p:cNvPr id="31" name="Picture 30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7728EAE5-51AA-B0D2-5EC4-D74C9E27F9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88640" y="9563853"/>
            <a:ext cx="2006600" cy="5969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ADC83CD-8E9D-CD11-9947-89C5D65B6D3F}"/>
              </a:ext>
            </a:extLst>
          </p:cNvPr>
          <p:cNvSpPr txBox="1"/>
          <p:nvPr/>
        </p:nvSpPr>
        <p:spPr>
          <a:xfrm>
            <a:off x="717661" y="6789505"/>
            <a:ext cx="6124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effectLst/>
                <a:latin typeface="Urbanist" panose="020B0A04040200000203" pitchFamily="34" charset="77"/>
              </a:rPr>
              <a:t>Download the Breeze app now.</a:t>
            </a:r>
          </a:p>
        </p:txBody>
      </p:sp>
    </p:spTree>
    <p:extLst>
      <p:ext uri="{BB962C8B-B14F-4D97-AF65-F5344CB8AC3E}">
        <p14:creationId xmlns:p14="http://schemas.microsoft.com/office/powerpoint/2010/main" val="234147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EC16ABAC22D47A8C4B1C9A55EFC5A" ma:contentTypeVersion="18" ma:contentTypeDescription="Create a new document." ma:contentTypeScope="" ma:versionID="67fb102c041d0dbdbe7c018a4017b29d">
  <xsd:schema xmlns:xsd="http://www.w3.org/2001/XMLSchema" xmlns:xs="http://www.w3.org/2001/XMLSchema" xmlns:p="http://schemas.microsoft.com/office/2006/metadata/properties" xmlns:ns2="0d720fd9-72f4-4e13-a282-ca204533120b" xmlns:ns3="6dcc3f76-bf24-4fe1-9e5c-3da685678f80" targetNamespace="http://schemas.microsoft.com/office/2006/metadata/properties" ma:root="true" ma:fieldsID="9f1bd6002e3f27ffea00ee820abe92f6" ns2:_="" ns3:_="">
    <xsd:import namespace="0d720fd9-72f4-4e13-a282-ca204533120b"/>
    <xsd:import namespace="6dcc3f76-bf24-4fe1-9e5c-3da685678f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20fd9-72f4-4e13-a282-ca20453312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593f73f-8798-42a6-bd76-3fe7650165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c3f76-bf24-4fe1-9e5c-3da685678f8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cdc5197-f3d1-4cbe-8d24-39c1b3c31648}" ma:internalName="TaxCatchAll" ma:showField="CatchAllData" ma:web="6dcc3f76-bf24-4fe1-9e5c-3da685678f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720fd9-72f4-4e13-a282-ca204533120b">
      <Terms xmlns="http://schemas.microsoft.com/office/infopath/2007/PartnerControls"/>
    </lcf76f155ced4ddcb4097134ff3c332f>
    <TaxCatchAll xmlns="6dcc3f76-bf24-4fe1-9e5c-3da685678f80" xsi:nil="true"/>
  </documentManagement>
</p:properties>
</file>

<file path=customXml/itemProps1.xml><?xml version="1.0" encoding="utf-8"?>
<ds:datastoreItem xmlns:ds="http://schemas.openxmlformats.org/officeDocument/2006/customXml" ds:itemID="{836A32D2-808D-4925-A88F-C9040E82E7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E77A05-CE30-4CC8-A0E0-AB4813BA0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720fd9-72f4-4e13-a282-ca204533120b"/>
    <ds:schemaRef ds:uri="6dcc3f76-bf24-4fe1-9e5c-3da685678f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2F3E0-129E-48E2-83E9-F5F355B8FD58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0d720fd9-72f4-4e13-a282-ca204533120b"/>
    <ds:schemaRef ds:uri="http://schemas.microsoft.com/office/infopath/2007/PartnerControls"/>
    <ds:schemaRef ds:uri="http://purl.org/dc/dcmitype/"/>
    <ds:schemaRef ds:uri="http://schemas.microsoft.com/office/2006/documentManagement/types"/>
    <ds:schemaRef ds:uri="6dcc3f76-bf24-4fe1-9e5c-3da685678f80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163</Words>
  <Application>Microsoft Macintosh PowerPoint</Application>
  <PresentationFormat>Custom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Space Grotesk</vt:lpstr>
      <vt:lpstr>Urbanist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Jones</dc:creator>
  <cp:lastModifiedBy>Andrew Jones</cp:lastModifiedBy>
  <cp:revision>4</cp:revision>
  <dcterms:created xsi:type="dcterms:W3CDTF">2024-12-12T14:03:11Z</dcterms:created>
  <dcterms:modified xsi:type="dcterms:W3CDTF">2024-12-16T09:32:48Z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0x010100C92EC16ABAC22D47A8C4B1C9A55EFC5A</vt:lpwstr>
  </property>
  <property fmtid="{D5CDD505-2E9C-101B-9397-08002B2CF9AE}" pid="3" name="MediaServiceImageTags">
    <vt:lpwstr/>
  </property>
</Properties>
</file>